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2"/>
    <p:restoredTop sz="94772"/>
  </p:normalViewPr>
  <p:slideViewPr>
    <p:cSldViewPr snapToGrid="0" snapToObjects="1">
      <p:cViewPr varScale="1">
        <p:scale>
          <a:sx n="113" d="100"/>
          <a:sy n="113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1B8B5-5D06-B24A-B95A-EC8108CE7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1884C6-0373-554D-8CAA-716FC5786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4662BB-92CC-2243-9568-A75E7E0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BB7E7B-8E8E-6B42-9EEF-CD90782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48A95-2CB4-F944-A9DB-E4A56FF2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FFA2A-352B-404B-B259-FE02F094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2A7CD8-741B-F049-A738-456A6D09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30B81-492A-E340-84AE-780FE1F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52199-7F45-9A4E-BE32-75BBEF5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77C659-0E3F-7B42-89F0-96DBB48F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03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88FB1B-3AD8-1047-8F78-DE9107232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5CF38A-5338-DC41-8214-ADE38199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7CDEF-D6E3-E446-B6EF-F3C9248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6DC091-7946-AF4D-B878-217047BC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771C7-A53E-0C4A-8BE4-C19283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4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A7243-E109-774C-ADF6-1C539DA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A8637-E39C-E246-BE64-68F6236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8EA11-5B1D-384C-AC18-EE5D5308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A3C927-1149-4248-A59F-1510D73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95B97D-D049-2F42-BFEE-E87C630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6AEB8-9608-B547-B4DB-0D2C9EB7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61E3E5-962B-3540-9714-48051E30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F5C90-7EFD-1445-BD92-7264F9C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A5CE74-E95D-B447-9012-69E975E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93216E-0977-724C-9674-3016E06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31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FBAA4-D953-5D45-8009-32946437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C432-6563-C64C-9E84-741272C8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D76070-13F3-F744-83C8-3B69567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6413CC-6350-7E44-8A14-0935DC5D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26EC41-4F90-4841-9A8D-010617E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7F80C-7FF7-E24D-96ED-E7BC8783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F20D8-C69B-3A4E-8FDE-1CE1C4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FC354-12BC-D54F-8F14-3E7E8712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84AE6A-EBFD-A547-8063-A795F873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6A10AC-CEA8-C341-91EA-1D8217BB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CD7B1-9D92-4D48-AD8E-08B9785C2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841E1C-7DED-A949-9BEE-BDD327F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0D8214-4DC3-4C47-9011-4CDB0BE2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485E0C-D8F2-B441-A9C9-9593D43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53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C2248-AB74-9F41-8492-F24708E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08BB5D-5E08-6A4E-883A-32958AAD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6106F2-D0D4-D34E-A485-ACF47A9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F3340E-3EC3-5546-BD38-5520C9BE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FA6351-9533-1D46-8036-07BD0190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85588D-EF7E-FF45-9C11-067F8AE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83AFFB-78F4-3B45-9A97-F05FD777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2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EE88-B41E-9C41-B990-DE9723FE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EC991-130C-3441-B7D0-18969A73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3B60D-BA0C-C748-8B41-1DAD3923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BFA06-69F6-F140-83BC-1AE88472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F349E1-9958-F348-B6E9-1903AD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65BDC2-0927-0743-99B7-84BA9022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DC428-FD52-8E4E-9060-0752021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E63B4E-B2B3-CE47-93FB-99242128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1E1179-3F4E-334D-9EF2-729B6FE0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F4A0C-14F3-7D42-B3B0-D4E9411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ED0B6F-6599-9E47-9F42-E1960741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6BC541-8021-A34B-8089-4AE5B5E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EACE1-AC3A-8A4C-9674-B9E92E3C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DE4BB-CBAC-D042-AAB0-25127B19F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6E02-AE71-9B4E-AD6D-2AC1C5BCE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2E9B-462D-2C4D-80CD-979FF11343E3}" type="datetimeFigureOut">
              <a:rPr kumimoji="1" lang="ja-JP" altLang="en-US" smtClean="0"/>
              <a:t>2020/10/27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59D08-00BE-FF43-B180-93CEB6BEF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B1AC01-F897-9B4F-A051-9584CCB9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6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C4D3-D211-3144-B311-5B76521EA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神保町ブックフリマ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8285AE-BF28-5347-9DB9-C579B5BB7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2020/10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5229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800361" y="4429497"/>
            <a:ext cx="1815288" cy="574686"/>
          </a:xfrm>
          <a:prstGeom prst="wedgeRoundRectCallout">
            <a:avLst>
              <a:gd name="adj1" fmla="val -57615"/>
              <a:gd name="adj2" fmla="val -5299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8)CHEKCCORI 4)CUON</a:t>
            </a:r>
            <a:endParaRPr kumimoji="1" lang="ja-JP" altLang="en-US"/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7352335" y="5128463"/>
            <a:ext cx="1440294" cy="325225"/>
          </a:xfrm>
          <a:prstGeom prst="wedgeRoundRectCallout">
            <a:avLst>
              <a:gd name="adj1" fmla="val -60228"/>
              <a:gd name="adj2" fmla="val -3743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8" y="5749092"/>
            <a:ext cx="1815287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本の雑誌社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529483" y="2581056"/>
            <a:ext cx="1326606" cy="1129490"/>
          </a:xfrm>
          <a:prstGeom prst="wedgeRoundRectCallout">
            <a:avLst>
              <a:gd name="adj1" fmla="val -66063"/>
              <a:gd name="adj2" fmla="val -5621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  <a:endParaRPr kumimoji="1" lang="en-US" altLang="ja-JP" dirty="0"/>
          </a:p>
          <a:p>
            <a:pPr algn="ctr"/>
            <a:r>
              <a:rPr lang="en-US" altLang="ja-JP" dirty="0"/>
              <a:t>9)</a:t>
            </a:r>
            <a:r>
              <a:rPr lang="ja-JP" altLang="en-US"/>
              <a:t>皓星社</a:t>
            </a:r>
            <a:br>
              <a:rPr lang="en-US" altLang="ja-JP" dirty="0"/>
            </a:br>
            <a:r>
              <a:rPr kumimoji="1" lang="en-US" altLang="ja-JP" dirty="0"/>
              <a:t>11)</a:t>
            </a:r>
            <a:r>
              <a:rPr kumimoji="1" lang="ja-JP" altLang="en-US"/>
              <a:t>青弓社</a:t>
            </a:r>
            <a:endParaRPr kumimoji="1" lang="en-US" altLang="ja-JP" dirty="0"/>
          </a:p>
          <a:p>
            <a:pPr algn="ctr"/>
            <a:r>
              <a:rPr lang="en-US" altLang="ja-JP" dirty="0"/>
              <a:t>12)</a:t>
            </a:r>
            <a:r>
              <a:rPr lang="ja-JP" altLang="en-US"/>
              <a:t>共和国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400" y="5059391"/>
            <a:ext cx="2478548" cy="12614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701457"/>
            <a:ext cx="2127908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09" y="5262642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  <p:sp>
        <p:nvSpPr>
          <p:cNvPr id="14" name="角丸四角形吹き出し 13">
            <a:extLst>
              <a:ext uri="{FF2B5EF4-FFF2-40B4-BE49-F238E27FC236}">
                <a16:creationId xmlns:a16="http://schemas.microsoft.com/office/drawing/2014/main" id="{A4081F27-E248-E24C-99DC-76362BAC1756}"/>
              </a:ext>
            </a:extLst>
          </p:cNvPr>
          <p:cNvSpPr/>
          <p:nvPr/>
        </p:nvSpPr>
        <p:spPr>
          <a:xfrm>
            <a:off x="5260622" y="3031412"/>
            <a:ext cx="2674416" cy="679133"/>
          </a:xfrm>
          <a:prstGeom prst="wedgeRoundRectCallout">
            <a:avLst>
              <a:gd name="adj1" fmla="val 36757"/>
              <a:gd name="adj2" fmla="val 13955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10/26–28 </a:t>
            </a:r>
            <a:r>
              <a:rPr kumimoji="1" lang="ja-JP" altLang="en-US"/>
              <a:t>書泉グランデ</a:t>
            </a:r>
            <a:br>
              <a:rPr kumimoji="1" lang="en-US" altLang="ja-JP" dirty="0"/>
            </a:br>
            <a:r>
              <a:rPr kumimoji="1" lang="ja-JP" altLang="en-US"/>
              <a:t>訳あり本フェア</a:t>
            </a:r>
          </a:p>
        </p:txBody>
      </p:sp>
    </p:spTree>
    <p:extLst>
      <p:ext uri="{BB962C8B-B14F-4D97-AF65-F5344CB8AC3E}">
        <p14:creationId xmlns:p14="http://schemas.microsoft.com/office/powerpoint/2010/main" val="316013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25400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800361" y="4193523"/>
            <a:ext cx="1815288" cy="574686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8)CHEKCCORI 4)CUON</a:t>
            </a:r>
            <a:endParaRPr kumimoji="1" lang="ja-JP" altLang="en-US"/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7352335" y="5000643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8" y="5749092"/>
            <a:ext cx="1815287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本の雑誌社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474418" y="2316433"/>
            <a:ext cx="1389493" cy="1370663"/>
          </a:xfrm>
          <a:prstGeom prst="wedgeRoundRectCallout">
            <a:avLst>
              <a:gd name="adj1" fmla="val -56864"/>
              <a:gd name="adj2" fmla="val -2895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  <a:endParaRPr kumimoji="1" lang="en-US" altLang="ja-JP" dirty="0"/>
          </a:p>
          <a:p>
            <a:pPr algn="ctr"/>
            <a:r>
              <a:rPr lang="en-US" altLang="ja-JP" dirty="0"/>
              <a:t>9)</a:t>
            </a:r>
            <a:r>
              <a:rPr lang="ja-JP" altLang="en-US"/>
              <a:t>皓星社</a:t>
            </a:r>
            <a:br>
              <a:rPr lang="en-US" altLang="ja-JP" dirty="0"/>
            </a:br>
            <a:r>
              <a:rPr kumimoji="1" lang="en-US" altLang="ja-JP" dirty="0"/>
              <a:t>11)</a:t>
            </a:r>
            <a:r>
              <a:rPr kumimoji="1" lang="ja-JP" altLang="en-US"/>
              <a:t>青弓社</a:t>
            </a:r>
            <a:endParaRPr kumimoji="1" lang="en-US" altLang="ja-JP" dirty="0"/>
          </a:p>
          <a:p>
            <a:pPr algn="ctr"/>
            <a:r>
              <a:rPr lang="en-US" altLang="ja-JP" dirty="0"/>
              <a:t>12)</a:t>
            </a:r>
            <a:r>
              <a:rPr lang="ja-JP" altLang="en-US"/>
              <a:t>共和国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400" y="5059391"/>
            <a:ext cx="2478548" cy="12614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701457"/>
            <a:ext cx="2127908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09" y="5262642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</p:spTree>
    <p:extLst>
      <p:ext uri="{BB962C8B-B14F-4D97-AF65-F5344CB8AC3E}">
        <p14:creationId xmlns:p14="http://schemas.microsoft.com/office/powerpoint/2010/main" val="264431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D47889-2FFD-0A4C-B546-3FA1ABFD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9" y="0"/>
            <a:ext cx="10773264" cy="6858000"/>
          </a:xfrm>
          <a:prstGeom prst="rect">
            <a:avLst/>
          </a:prstGeom>
        </p:spPr>
      </p:pic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E8456A23-90D1-1B42-B8A6-0E766346EC8F}"/>
              </a:ext>
            </a:extLst>
          </p:cNvPr>
          <p:cNvSpPr/>
          <p:nvPr/>
        </p:nvSpPr>
        <p:spPr>
          <a:xfrm>
            <a:off x="8664543" y="3345381"/>
            <a:ext cx="122452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2BFFD176-C41B-9342-8E03-E04E7E057B33}"/>
              </a:ext>
            </a:extLst>
          </p:cNvPr>
          <p:cNvSpPr/>
          <p:nvPr/>
        </p:nvSpPr>
        <p:spPr>
          <a:xfrm>
            <a:off x="5172174" y="5690647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A4275297-9B84-E54A-8D7B-2B58F3E704DF}"/>
              </a:ext>
            </a:extLst>
          </p:cNvPr>
          <p:cNvSpPr/>
          <p:nvPr/>
        </p:nvSpPr>
        <p:spPr>
          <a:xfrm>
            <a:off x="3909679" y="3692078"/>
            <a:ext cx="1568253" cy="574686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CHEKCCORI 4)CUON</a:t>
            </a:r>
            <a:endParaRPr kumimoji="1"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16B2373D-9868-514D-A99F-3D95B86AB5B7}"/>
              </a:ext>
            </a:extLst>
          </p:cNvPr>
          <p:cNvSpPr/>
          <p:nvPr/>
        </p:nvSpPr>
        <p:spPr>
          <a:xfrm>
            <a:off x="2511720" y="77561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3E4C61D-0AAA-CF4D-8F85-9870170C5158}"/>
              </a:ext>
            </a:extLst>
          </p:cNvPr>
          <p:cNvSpPr/>
          <p:nvPr/>
        </p:nvSpPr>
        <p:spPr>
          <a:xfrm>
            <a:off x="4350907" y="4816093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C5B90E2A-338A-FD4D-BFA5-EC4270CC3F87}"/>
              </a:ext>
            </a:extLst>
          </p:cNvPr>
          <p:cNvSpPr/>
          <p:nvPr/>
        </p:nvSpPr>
        <p:spPr>
          <a:xfrm>
            <a:off x="5944082" y="2257631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</p:spTree>
    <p:extLst>
      <p:ext uri="{BB962C8B-B14F-4D97-AF65-F5344CB8AC3E}">
        <p14:creationId xmlns:p14="http://schemas.microsoft.com/office/powerpoint/2010/main" val="547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50B65D0-3AE8-A843-93A5-D68703E0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22" y="2899285"/>
            <a:ext cx="8812776" cy="293759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97404EB-2D96-6D4C-8D82-2A4379A5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985" y="1774209"/>
            <a:ext cx="4006702" cy="1295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4AD8DB7-691A-1349-B34C-42A1ADB6C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442" y="1534291"/>
            <a:ext cx="5344052" cy="189470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3048A29-3FB5-1049-A518-04E0ADEDF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412" y="3640704"/>
            <a:ext cx="3202128" cy="151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96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137</Words>
  <Application>Microsoft Macintosh PowerPoint</Application>
  <PresentationFormat>ワイド画面</PresentationFormat>
  <Paragraphs>31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神保町ブックフリマ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神保町</dc:title>
  <dc:creator>Microsoft Office ユーザー</dc:creator>
  <cp:lastModifiedBy>Microsoft Office ユーザー</cp:lastModifiedBy>
  <cp:revision>28</cp:revision>
  <dcterms:created xsi:type="dcterms:W3CDTF">2020-10-18T14:56:29Z</dcterms:created>
  <dcterms:modified xsi:type="dcterms:W3CDTF">2020-10-27T09:16:45Z</dcterms:modified>
</cp:coreProperties>
</file>